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16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50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8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79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240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544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82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321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674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403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25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701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45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B4104-32B2-4D7D-9617-574A57D26F8B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E37C5-F6EB-40B6-8E66-A81C8C79E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46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847070" cy="438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184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1752412" y="2274276"/>
            <a:ext cx="433752" cy="433752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86865" y="108438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1a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69834" y="1484495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2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35612" y="2361558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3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29819" y="1688123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4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34497" y="3247292"/>
            <a:ext cx="4523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1b</a:t>
            </a:r>
            <a:endParaRPr lang="en-US" sz="2000" b="1" dirty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0" t="5385" r="1112" b="3077"/>
          <a:stretch/>
        </p:blipFill>
        <p:spPr>
          <a:xfrm rot="16200000">
            <a:off x="612272" y="-612272"/>
            <a:ext cx="4404152" cy="562869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094818" y="853552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1a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22744" y="3647402"/>
            <a:ext cx="505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1b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65111" y="1857400"/>
            <a:ext cx="340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1488454" y="2671823"/>
            <a:ext cx="473380" cy="473380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46005" y="2423770"/>
            <a:ext cx="340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3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63740" y="855317"/>
            <a:ext cx="340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267" y="1486021"/>
            <a:ext cx="1174552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Display Unit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996591" y="3542750"/>
            <a:ext cx="1336870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LED Indicator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4297401" y="3542750"/>
            <a:ext cx="970558" cy="584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Arduino Leonardo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1832073" y="426686"/>
            <a:ext cx="886943" cy="5847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Arduino Due</a:t>
            </a:r>
            <a:endParaRPr lang="en-US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4466303" y="549796"/>
            <a:ext cx="1100422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USB switch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67072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" y="-1"/>
            <a:ext cx="5851882" cy="3962400"/>
            <a:chOff x="4208578" y="11713"/>
            <a:chExt cx="5233634" cy="3543775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68" t="17777" r="29601" b="27692"/>
            <a:stretch/>
          </p:blipFill>
          <p:spPr>
            <a:xfrm rot="16200000">
              <a:off x="5053507" y="-833216"/>
              <a:ext cx="3543775" cy="5233634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7149424" y="982357"/>
              <a:ext cx="304221" cy="412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00"/>
                  </a:solidFill>
                </a:rPr>
                <a:t>1</a:t>
              </a:r>
              <a:endParaRPr lang="en-US" sz="24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557941" y="1383490"/>
              <a:ext cx="304221" cy="412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00"/>
                  </a:solidFill>
                </a:rPr>
                <a:t>2</a:t>
              </a:r>
              <a:endParaRPr lang="en-US" sz="2400" b="1" dirty="0">
                <a:solidFill>
                  <a:srgbClr val="FF000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671731" y="2144480"/>
              <a:ext cx="304221" cy="4128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00"/>
                  </a:solidFill>
                </a:rPr>
                <a:t>3</a:t>
              </a:r>
              <a:endParaRPr lang="en-US" sz="24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628407" y="1146860"/>
            <a:ext cx="1174552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Certificate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3568390" y="1608525"/>
            <a:ext cx="1629393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Input </a:t>
            </a:r>
            <a:r>
              <a:rPr lang="en-US" sz="1600" dirty="0" err="1" smtClean="0"/>
              <a:t>textfield</a:t>
            </a:r>
            <a:r>
              <a:rPr lang="en-US" sz="1600" dirty="0" smtClean="0"/>
              <a:t> id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2442122" y="2809667"/>
            <a:ext cx="1049861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Key stroke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33990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39" t="-785" r="4673" b="1078"/>
          <a:stretch/>
        </p:blipFill>
        <p:spPr>
          <a:xfrm rot="5400000">
            <a:off x="987382" y="-567011"/>
            <a:ext cx="5105973" cy="7080737"/>
          </a:xfrm>
        </p:spPr>
      </p:pic>
      <p:sp>
        <p:nvSpPr>
          <p:cNvPr id="5" name="TextBox 4"/>
          <p:cNvSpPr txBox="1"/>
          <p:nvPr/>
        </p:nvSpPr>
        <p:spPr>
          <a:xfrm>
            <a:off x="256171" y="3875763"/>
            <a:ext cx="1613135" cy="95410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Arduino Leonardo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2332336" y="4572237"/>
            <a:ext cx="1380050" cy="95410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Arduino Due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5813696" y="4524598"/>
            <a:ext cx="1174639" cy="95410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USB switch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457864" y="2207523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  <a:endParaRPr lang="en-US" sz="36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48330" y="265019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</a:t>
            </a:r>
            <a:endParaRPr lang="en-US" sz="36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03657" y="1240355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3</a:t>
            </a:r>
            <a:endParaRPr lang="en-US" sz="36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11764" y="1008139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5</a:t>
            </a:r>
            <a:endParaRPr lang="en-US" sz="36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4992" y="4580667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6</a:t>
            </a:r>
            <a:endParaRPr lang="en-US" sz="36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41902" y="2095075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7</a:t>
            </a:r>
            <a:endParaRPr lang="en-US" sz="36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069737" y="3782686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n w="10160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4</a:t>
            </a:r>
            <a:endParaRPr lang="en-US" sz="3600" b="1" dirty="0">
              <a:ln w="10160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3642048" y="180619"/>
            <a:ext cx="0" cy="30423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2918676" y="-111373"/>
            <a:ext cx="14467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 smtClean="0"/>
              <a:t>Host system</a:t>
            </a:r>
            <a:endParaRPr lang="en-US" sz="2000" dirty="0"/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5594650" y="5478705"/>
            <a:ext cx="0" cy="30423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5010258" y="5649381"/>
            <a:ext cx="11687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 smtClean="0"/>
              <a:t>Keyboard</a:t>
            </a:r>
            <a:endParaRPr lang="en-US" sz="2000" dirty="0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7106215" y="238028"/>
            <a:ext cx="0" cy="115593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6988335" y="1376377"/>
            <a:ext cx="153052" cy="0"/>
          </a:xfrm>
          <a:prstGeom prst="straightConnector1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4630468" y="-111373"/>
            <a:ext cx="32011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 smtClean="0"/>
              <a:t>Pass-through to Host system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248229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2582</TotalTime>
  <Words>49</Words>
  <Application>Microsoft Office PowerPoint</Application>
  <PresentationFormat>Widescreen</PresentationFormat>
  <Paragraphs>34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Aritra Dhar</dc:creator>
  <cp:lastModifiedBy>Aritra Dhar</cp:lastModifiedBy>
  <cp:revision>66</cp:revision>
  <dcterms:created xsi:type="dcterms:W3CDTF">2017-09-12T09:13:58Z</dcterms:created>
  <dcterms:modified xsi:type="dcterms:W3CDTF">2018-01-26T21:24:34Z</dcterms:modified>
</cp:coreProperties>
</file>

<file path=docProps/thumbnail.jpeg>
</file>